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 snapToObjects="1" showGuides="1">
      <p:cViewPr varScale="1">
        <p:scale>
          <a:sx n="70" d="100"/>
          <a:sy n="70" d="100"/>
        </p:scale>
        <p:origin x="-9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59448-239E-4E70-ACDC-E08E56B0D2C1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3759-B51E-4143-9C3B-C8C71AEE91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3759-B51E-4143-9C3B-C8C71AEE911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4594-9BEA-4B78-BC12-74D0E7D76BFE}" type="datetimeFigureOut">
              <a:rPr kumimoji="1" lang="ja-JP" altLang="en-US" smtClean="0"/>
              <a:pPr/>
              <a:t>2010/1/18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BB82-3D00-4280-83A7-B007166469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1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2455"/>
            <a:ext cx="9144000" cy="6413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9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618"/>
            <a:ext cx="9144000" cy="639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11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5110"/>
            <a:ext cx="9144000" cy="640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2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7039"/>
            <a:ext cx="9144000" cy="6423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 descr="3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417"/>
            <a:ext cx="9144000" cy="638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4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7226"/>
            <a:ext cx="9144000" cy="638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5紙芝居（アスパラの旅）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042"/>
            <a:ext cx="9144000" cy="6431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6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278"/>
            <a:ext cx="9144000" cy="6489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7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836"/>
            <a:ext cx="9144000" cy="6400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8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668"/>
            <a:ext cx="9144000" cy="645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10紙芝居（アスパラの旅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0660"/>
            <a:ext cx="9144000" cy="639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画面に合わせる (4:3)</PresentationFormat>
  <Paragraphs>11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IGKCL05</dc:creator>
  <cp:lastModifiedBy>IGKCL05</cp:lastModifiedBy>
  <cp:revision>2</cp:revision>
  <dcterms:created xsi:type="dcterms:W3CDTF">2009-10-23T07:38:57Z</dcterms:created>
  <dcterms:modified xsi:type="dcterms:W3CDTF">2010-01-18T08:02:01Z</dcterms:modified>
</cp:coreProperties>
</file>